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3" r:id="rId2"/>
    <p:sldId id="257" r:id="rId3"/>
    <p:sldId id="263" r:id="rId4"/>
    <p:sldId id="286" r:id="rId5"/>
    <p:sldId id="264" r:id="rId6"/>
    <p:sldId id="259" r:id="rId7"/>
    <p:sldId id="260" r:id="rId8"/>
    <p:sldId id="265" r:id="rId9"/>
    <p:sldId id="287" r:id="rId10"/>
    <p:sldId id="288" r:id="rId11"/>
    <p:sldId id="302" r:id="rId12"/>
    <p:sldId id="289" r:id="rId13"/>
    <p:sldId id="290" r:id="rId14"/>
    <p:sldId id="304" r:id="rId15"/>
    <p:sldId id="291" r:id="rId16"/>
    <p:sldId id="292" r:id="rId17"/>
    <p:sldId id="293" r:id="rId18"/>
    <p:sldId id="301" r:id="rId19"/>
    <p:sldId id="296" r:id="rId20"/>
    <p:sldId id="297" r:id="rId21"/>
    <p:sldId id="261" r:id="rId22"/>
    <p:sldId id="266" r:id="rId23"/>
    <p:sldId id="298" r:id="rId24"/>
    <p:sldId id="299" r:id="rId25"/>
    <p:sldId id="300" r:id="rId26"/>
    <p:sldId id="285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raveller-searching-finding-gps-3213992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5.svg"/><Relationship Id="rId4" Type="http://schemas.openxmlformats.org/officeDocument/2006/relationships/hyperlink" Target="https://pxhere.com/es/photo/1556119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9BC5-10B1-BEBB-B01C-B9181C9F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B771B-6FB3-836A-B530-298D694E6588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2B24A0-851C-4C01-A2D3-EF61280851DF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DA6BE5-8970-8901-9877-5D8519CC1D6D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A3B0D9-2FA2-F957-BE89-D4547CD4741C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B79D23-C189-8781-5575-E3873997DD46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4400FC-E8F8-8550-A105-A9022498DE75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A8D30-34C2-9556-29C2-5143E50E8F5E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115346-4074-D803-7C1A-8E14C0EC914A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7E75B88-9633-59CE-CA9F-F8480F00AA30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B5D1BF-E851-BF1F-DD41-E5432EBF38A9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5D8BAC-FE46-C2AE-6C7F-440390CE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B8B30004-C917-B216-FFBF-10902C2A56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7755A531-E4A6-E07C-D171-98D4EC7A4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3A9E976B-289B-E4C2-328B-D60D0118E4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CA3784-276B-F921-01AD-46022077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92917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3AC2-0414-46A5-B736-0B71C86E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F27286-5E2B-9FC6-3D0F-97A6C479043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02137-E8DA-767E-4E64-8C9A0E9E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7" y="647074"/>
            <a:ext cx="3715484" cy="510602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FDF33B-114D-0F1A-F8E9-657967F3D51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D34735-961A-B6F1-729D-F569333D543A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5874DA-57C7-B8E3-A659-CCB68ADC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24DFAA-89D7-662E-B444-4E726997B2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CBDC24-99C2-CF8B-ADB8-7B6A197C8FF3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Deleting the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Fast, secure and easy to cancel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 the booking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5D005-8F2D-96B0-DD0C-F0D30E76ADC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3960F-A17E-8D41-BDAA-D4198B9BA28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413A5-892B-E7DB-90FE-5BD4ACB6A497}"/>
              </a:ext>
            </a:extLst>
          </p:cNvPr>
          <p:cNvSpPr txBox="1"/>
          <p:nvPr/>
        </p:nvSpPr>
        <p:spPr>
          <a:xfrm>
            <a:off x="809626" y="873906"/>
            <a:ext cx="5477667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6</a:t>
            </a:r>
          </a:p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35" y="206829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97331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F5C411-62CA-4DBF-774E-9BDE30BF9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84642"/>
              </p:ext>
            </p:extLst>
          </p:nvPr>
        </p:nvGraphicFramePr>
        <p:xfrm>
          <a:off x="2586038" y="4697633"/>
          <a:ext cx="920319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1638534898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1973429457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625736336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  <a:endParaRPr sz="1800" b="0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/delete</a:t>
                      </a:r>
                      <a:endParaRPr sz="1800" b="0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bookings using booking ID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8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1262</Words>
  <Application>Microsoft Office PowerPoint</Application>
  <PresentationFormat>Widescreen</PresentationFormat>
  <Paragraphs>194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87</cp:revision>
  <dcterms:created xsi:type="dcterms:W3CDTF">2025-08-25T08:51:55Z</dcterms:created>
  <dcterms:modified xsi:type="dcterms:W3CDTF">2025-09-11T10:26:09Z</dcterms:modified>
</cp:coreProperties>
</file>